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wedg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ikipedia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Blogging Tutorial #1</a:t>
            </a:r>
            <a:b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Purpose &amp; Applications</a:t>
            </a:r>
            <a:endParaRPr lang="en-US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5105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Created by Karen Bailey</a:t>
            </a:r>
          </a:p>
          <a:p>
            <a:r>
              <a:rPr lang="en-US" dirty="0" smtClean="0">
                <a:solidFill>
                  <a:schemeClr val="accent2"/>
                </a:solidFill>
                <a:hlinkClick r:id="rId2"/>
              </a:rPr>
              <a:t>Click here to view source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Topics</a:t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419100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sz="2800" dirty="0" smtClean="0"/>
              <a:t>What is a blog?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What is the purpose of a blog?</a:t>
            </a:r>
          </a:p>
          <a:p>
            <a:pPr>
              <a:lnSpc>
                <a:spcPct val="200000"/>
              </a:lnSpc>
            </a:pPr>
            <a:r>
              <a:rPr lang="en-US" sz="2800" dirty="0" smtClean="0"/>
              <a:t>How can blogs be applied in the classroom?</a:t>
            </a:r>
          </a:p>
          <a:p>
            <a:pPr>
              <a:lnSpc>
                <a:spcPct val="150000"/>
              </a:lnSpc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Topic #1: What is a Blog?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 blog is a type of website maintained with regular entries of commentary, descriptions of events, or other materials such as graphics or blogs. Entries are commonly displayed in reverse-chronological order. 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Features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to add text, images, links to other blogs or pages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Interactive allowing readers to leave comments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to discourse on a category or particular subject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Ability to add RSS feed and other applications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Topic #2: What is the purpose of a Blog?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3"/>
                </a:solidFill>
                <a:latin typeface="Comic Sans MS" pitchFamily="66" charset="0"/>
              </a:rPr>
              <a:t>The purpose of a blog is dependent upon the creator of the blog. Blogs can serve many purposes such as to: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Review products, articles, movies, video games, etc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Discuss personal happenings in one’s life, community, or the world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More purposes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Display current up-to-date information for field practices such as educational technology, or foreign policy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Comic Sans MS" pitchFamily="66" charset="0"/>
              </a:rPr>
              <a:t>Produce relevant knowledge and discourse on special hobbies or interest such as “Baseball Card Collections, Monarch Butterflies, Horseback Riding, etc.”</a:t>
            </a:r>
          </a:p>
          <a:p>
            <a:pPr lvl="1">
              <a:lnSpc>
                <a:spcPct val="200000"/>
              </a:lnSpc>
            </a:pPr>
            <a:r>
              <a:rPr lang="en-US" dirty="0" smtClean="0">
                <a:solidFill>
                  <a:schemeClr val="accent3"/>
                </a:solidFill>
                <a:latin typeface="Comic Sans MS" pitchFamily="66" charset="0"/>
              </a:rPr>
              <a:t>Follow or reflect on learning in life, school, job, etc</a:t>
            </a:r>
          </a:p>
          <a:p>
            <a:pPr lvl="1">
              <a:lnSpc>
                <a:spcPct val="200000"/>
              </a:lnSpc>
              <a:buNone/>
            </a:pPr>
            <a:r>
              <a:rPr lang="en-US" sz="2600" b="1" u="sng" dirty="0" smtClean="0">
                <a:latin typeface="Comic Sans MS" pitchFamily="66" charset="0"/>
              </a:rPr>
              <a:t>This list could go on and on. The possibilities are endless!</a:t>
            </a:r>
          </a:p>
          <a:p>
            <a:pPr lvl="1">
              <a:lnSpc>
                <a:spcPct val="200000"/>
              </a:lnSpc>
            </a:pP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/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smtClean="0">
                <a:solidFill>
                  <a:schemeClr val="accent1"/>
                </a:solidFill>
              </a:rPr>
              <a:t>Topic #3: How can blogs be applied in the classroom?</a:t>
            </a:r>
            <a:br>
              <a:rPr lang="en-US" dirty="0" smtClean="0">
                <a:solidFill>
                  <a:schemeClr val="accent1"/>
                </a:solidFill>
              </a:rPr>
            </a:b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sz="2800" dirty="0" smtClean="0">
                <a:latin typeface="Comic Sans MS" pitchFamily="66" charset="0"/>
              </a:rPr>
              <a:t>Blogs can be used to facilitate: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teachers in a school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teachers in the world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students in a classroom,   </a:t>
            </a:r>
          </a:p>
          <a:p>
            <a:pPr lvl="2">
              <a:lnSpc>
                <a:spcPct val="200000"/>
              </a:lnSpc>
              <a:buNone/>
            </a:pPr>
            <a:r>
              <a:rPr lang="en-US" dirty="0" smtClean="0">
                <a:latin typeface="Comic Sans MS" pitchFamily="66" charset="0"/>
              </a:rPr>
              <a:t>          or  multiple types of  groups of students</a:t>
            </a:r>
          </a:p>
          <a:p>
            <a:pPr lvl="2">
              <a:lnSpc>
                <a:spcPct val="200000"/>
              </a:lnSpc>
            </a:pPr>
            <a:r>
              <a:rPr lang="en-US" dirty="0" smtClean="0">
                <a:latin typeface="Comic Sans MS" pitchFamily="66" charset="0"/>
              </a:rPr>
              <a:t>      Collaboration between two or more students around the </a:t>
            </a:r>
          </a:p>
          <a:p>
            <a:pPr lvl="2">
              <a:lnSpc>
                <a:spcPct val="200000"/>
              </a:lnSpc>
              <a:buNone/>
            </a:pPr>
            <a:r>
              <a:rPr lang="en-US" dirty="0" smtClean="0">
                <a:latin typeface="Comic Sans MS" pitchFamily="66" charset="0"/>
              </a:rPr>
              <a:t>          world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wedg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103</TotalTime>
  <Words>301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Flow</vt:lpstr>
      <vt:lpstr>Blogging Tutorial #1 Purpose &amp; Applications</vt:lpstr>
      <vt:lpstr>Topics </vt:lpstr>
      <vt:lpstr>Topic #1: What is a Blog?</vt:lpstr>
      <vt:lpstr>Features</vt:lpstr>
      <vt:lpstr>Topic #2: What is the purpose of a Blog?</vt:lpstr>
      <vt:lpstr>More purposes</vt:lpstr>
      <vt:lpstr> Topic #3: How can blogs be applied in the classroom?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18</cp:revision>
  <dcterms:created xsi:type="dcterms:W3CDTF">2009-12-05T18:52:16Z</dcterms:created>
  <dcterms:modified xsi:type="dcterms:W3CDTF">2009-12-05T20:36:24Z</dcterms:modified>
</cp:coreProperties>
</file>