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3" r:id="rId4"/>
    <p:sldId id="258" r:id="rId5"/>
    <p:sldId id="264" r:id="rId6"/>
    <p:sldId id="259" r:id="rId7"/>
    <p:sldId id="260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49E5F7-35DB-49A5-89AF-C7112084AA8B}" type="datetimeFigureOut">
              <a:rPr lang="en-US" smtClean="0"/>
              <a:pPr/>
              <a:t>12/5/2009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D13AC6-618C-4F2E-A2D4-DBC2EB7C2FF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ransition spd="slow">
    <p:pull dir="r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hyperlink" Target="http://anne.teachesme.com/2004/10/05/ways-to-use-weblogs-in-education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Blogging </a:t>
            </a:r>
            <a:r>
              <a:rPr lang="en-US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Tutorial </a:t>
            </a:r>
            <a:r>
              <a:rPr lang="en-US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#3</a:t>
            </a:r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Ways to Use Blogs</a:t>
            </a:r>
            <a:b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r>
              <a:rPr lang="en-US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With Students</a:t>
            </a:r>
            <a:endParaRPr lang="en-US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2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914400" y="5105400"/>
            <a:ext cx="7854696" cy="1752600"/>
          </a:xfrm>
        </p:spPr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</a:rPr>
              <a:t>Power Point Created by Karen Bailey</a:t>
            </a:r>
          </a:p>
          <a:p>
            <a:r>
              <a:rPr lang="en-US" dirty="0" smtClean="0">
                <a:solidFill>
                  <a:srgbClr val="FF6600"/>
                </a:solidFill>
                <a:hlinkClick r:id="rId2"/>
              </a:rPr>
              <a:t>Click here to view </a:t>
            </a:r>
            <a:r>
              <a:rPr lang="en-US" u="sng" dirty="0" smtClean="0">
                <a:solidFill>
                  <a:srgbClr val="FF6600"/>
                </a:solidFill>
                <a:hlinkClick r:id="rId2"/>
              </a:rPr>
              <a:t>source</a:t>
            </a:r>
            <a:r>
              <a:rPr lang="en-US" u="sng" dirty="0" smtClean="0">
                <a:solidFill>
                  <a:srgbClr val="FF6600"/>
                </a:solidFill>
              </a:rPr>
              <a:t> of information</a:t>
            </a:r>
            <a:endParaRPr lang="en-US" u="sng" dirty="0">
              <a:solidFill>
                <a:srgbClr val="FF6600"/>
              </a:solidFill>
            </a:endParaRPr>
          </a:p>
        </p:txBody>
      </p:sp>
      <p:pic>
        <p:nvPicPr>
          <p:cNvPr id="3074" name="Picture 2" descr="C:\Users\Diane Bailey\AppData\Local\Microsoft\Windows\Temporary Internet Files\Content.IE5\ODZGI6MK\MCj041037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0175" y="3713163"/>
            <a:ext cx="1362075" cy="17970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Discussing ways to engage students in blogging</a:t>
            </a:r>
            <a:br>
              <a:rPr lang="en-US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en-US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905000"/>
            <a:ext cx="8229600" cy="4191000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Britannic Bold" pitchFamily="34" charset="0"/>
              </a:rPr>
              <a:t>Engaging Students in Making Comments on blogs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Britannic Bold" pitchFamily="34" charset="0"/>
              </a:rPr>
              <a:t>Students creating their own blogs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Britannic Bold" pitchFamily="34" charset="0"/>
              </a:rPr>
              <a:t>Students creating shared blogs</a:t>
            </a:r>
            <a:endParaRPr lang="en-US" dirty="0">
              <a:latin typeface="Britannic Bold" pitchFamily="34" charset="0"/>
            </a:endParaRPr>
          </a:p>
        </p:txBody>
      </p:sp>
      <p:pic>
        <p:nvPicPr>
          <p:cNvPr id="1027" name="Picture 3" descr="C:\Users\Diane Bailey\AppData\Local\Microsoft\Windows\Temporary Internet Files\Content.IE5\MEE2BFA7\MCj0411500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50013" y="3797300"/>
            <a:ext cx="1597025" cy="1841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en-US" sz="3200" dirty="0" smtClean="0">
                <a:solidFill>
                  <a:schemeClr val="accent1"/>
                </a:solidFill>
                <a:latin typeface="Britannic Bold" pitchFamily="34" charset="0"/>
              </a:rPr>
              <a:t>Engaging Students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92252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200000"/>
              </a:lnSpc>
              <a:buNone/>
            </a:pPr>
            <a:r>
              <a:rPr lang="en-US" sz="5100" dirty="0" smtClean="0">
                <a:latin typeface="Arial Black" pitchFamily="34" charset="0"/>
              </a:rPr>
              <a:t>HAVE STUDENTS USE BLOGS TO MAKE COMMENTS ON:</a:t>
            </a:r>
          </a:p>
          <a:p>
            <a:pPr>
              <a:lnSpc>
                <a:spcPct val="200000"/>
              </a:lnSpc>
            </a:pPr>
            <a:r>
              <a:rPr lang="en-US" sz="3800" dirty="0" smtClean="0">
                <a:latin typeface="Arial Black" pitchFamily="34" charset="0"/>
              </a:rPr>
              <a:t>their reactions to thought-provoking questions. </a:t>
            </a:r>
          </a:p>
          <a:p>
            <a:pPr>
              <a:lnSpc>
                <a:spcPct val="200000"/>
              </a:lnSpc>
            </a:pPr>
            <a:r>
              <a:rPr lang="en-US" sz="3800" dirty="0" smtClean="0">
                <a:latin typeface="Arial Black" pitchFamily="34" charset="0"/>
              </a:rPr>
              <a:t>their reactions to photos you post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lnSpc>
                <a:spcPct val="200000"/>
              </a:lnSpc>
              <a:buNone/>
            </a:pPr>
            <a:endParaRPr lang="en-US" dirty="0">
              <a:latin typeface="Britannic Bold" pitchFamily="34" charset="0"/>
            </a:endParaRPr>
          </a:p>
        </p:txBody>
      </p:sp>
      <p:pic>
        <p:nvPicPr>
          <p:cNvPr id="2051" name="Picture 3" descr="C:\Users\Diane Bailey\AppData\Local\Microsoft\Windows\Temporary Internet Files\Content.IE5\RYZ8N9QB\MCj0434671000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457200"/>
            <a:ext cx="1032219" cy="1049337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pull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200000"/>
              </a:lnSpc>
            </a:pPr>
            <a:r>
              <a:rPr lang="en-US" sz="2800" dirty="0" smtClean="0">
                <a:solidFill>
                  <a:schemeClr val="accent1"/>
                </a:solidFill>
                <a:latin typeface="Arial Black" pitchFamily="34" charset="0"/>
              </a:rPr>
              <a:t>HAVE STUDENTS USE </a:t>
            </a:r>
            <a:br>
              <a:rPr lang="en-US" sz="2800" dirty="0" smtClean="0">
                <a:solidFill>
                  <a:schemeClr val="accent1"/>
                </a:solidFill>
                <a:latin typeface="Arial Black" pitchFamily="34" charset="0"/>
              </a:rPr>
            </a:br>
            <a:r>
              <a:rPr lang="en-US" sz="2800" dirty="0" smtClean="0">
                <a:solidFill>
                  <a:schemeClr val="accent1"/>
                </a:solidFill>
                <a:latin typeface="Arial Black" pitchFamily="34" charset="0"/>
              </a:rPr>
              <a:t>BLOGS TO MAKE COMMENTS 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sz="2800" dirty="0" smtClean="0">
                <a:latin typeface="Arial Black" pitchFamily="34" charset="0"/>
              </a:rPr>
              <a:t>journal entries. 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Arial Black" pitchFamily="34" charset="0"/>
              </a:rPr>
              <a:t>results of surveys they carry out as part of a class unit. </a:t>
            </a:r>
          </a:p>
          <a:p>
            <a:pPr>
              <a:lnSpc>
                <a:spcPct val="200000"/>
              </a:lnSpc>
            </a:pPr>
            <a:r>
              <a:rPr lang="en-US" sz="2800" dirty="0" smtClean="0">
                <a:latin typeface="Arial Black" pitchFamily="34" charset="0"/>
              </a:rPr>
              <a:t>their ideas and opinions about topics discussed in class.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pull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r>
              <a:rPr lang="en-US" sz="4400" b="1" dirty="0" smtClean="0">
                <a:solidFill>
                  <a:schemeClr val="accent1"/>
                </a:solidFill>
              </a:rPr>
              <a:t>You can have your students create their own weblogs to… 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learn how to blog 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complete class writing assignments. 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create an ongoing portfolio of samples of their writing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pull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 </a:t>
            </a:r>
            <a:br>
              <a:rPr lang="en-US" dirty="0" smtClean="0"/>
            </a:br>
            <a:r>
              <a:rPr lang="en-US" sz="5400" b="1" dirty="0" smtClean="0">
                <a:solidFill>
                  <a:schemeClr val="accent1"/>
                </a:solidFill>
              </a:rPr>
              <a:t>You can have your students create their own weblogs to…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express their opinions on topics you are studying in class. 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write comments, opinions, or questions on daily news items or issues of interest. 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discuss activities they did in class and tell what they think about them (You, the teacher, can learn a lot this way!). 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pull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chemeClr val="accent1"/>
                </a:solidFill>
              </a:rPr>
              <a:t>You can have your students create their own weblogs to…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write about class topics, using newly-learned vocabulary words and idioms. 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showcase their best writing pieces.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pull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/>
                </a:solidFill>
              </a:rPr>
              <a:t>You can also ask your class to create a shared weblog to…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complete project work in small groups, assigning each group a different task.</a:t>
            </a:r>
            <a:r>
              <a:rPr lang="en-US" b="1" dirty="0" smtClean="0">
                <a:latin typeface="Arial Black" pitchFamily="34" charset="0"/>
              </a:rPr>
              <a:t> </a:t>
            </a:r>
            <a:endParaRPr lang="en-US" dirty="0" smtClean="0">
              <a:latin typeface="Arial Black" pitchFamily="34" charset="0"/>
            </a:endParaRPr>
          </a:p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showcase products of project-based learning. </a:t>
            </a:r>
          </a:p>
          <a:p>
            <a:pPr>
              <a:lnSpc>
                <a:spcPct val="200000"/>
              </a:lnSpc>
            </a:pPr>
            <a:r>
              <a:rPr lang="en-US" dirty="0" smtClean="0">
                <a:latin typeface="Arial Black" pitchFamily="34" charset="0"/>
              </a:rPr>
              <a:t>complete a Web Quest</a:t>
            </a:r>
            <a:endParaRPr lang="en-US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pull dir="r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</TotalTime>
  <Words>229</Words>
  <Application>Microsoft Office PowerPoint</Application>
  <PresentationFormat>On-screen Show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Blogging Tutorial #3 Ways to Use Blogs With Students</vt:lpstr>
      <vt:lpstr>Discussing ways to engage students in blogging </vt:lpstr>
      <vt:lpstr>Engaging Students </vt:lpstr>
      <vt:lpstr>HAVE STUDENTS USE  BLOGS TO MAKE COMMENTS ON</vt:lpstr>
      <vt:lpstr>    You can have your students create their own weblogs to…  </vt:lpstr>
      <vt:lpstr>  You can have your students create their own weblogs to… </vt:lpstr>
      <vt:lpstr>You can have your students create their own weblogs to…</vt:lpstr>
      <vt:lpstr>You can also ask your class to create a shared weblog to…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Diane Bailey</dc:creator>
  <cp:lastModifiedBy>Diane Bailey</cp:lastModifiedBy>
  <cp:revision>23</cp:revision>
  <dcterms:created xsi:type="dcterms:W3CDTF">2009-12-05T18:52:16Z</dcterms:created>
  <dcterms:modified xsi:type="dcterms:W3CDTF">2009-12-05T20:58:02Z</dcterms:modified>
</cp:coreProperties>
</file>