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pull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blogs.com/" TargetMode="External"/><Relationship Id="rId2" Type="http://schemas.openxmlformats.org/officeDocument/2006/relationships/hyperlink" Target="http://www.wordpres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oughts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og.com/" TargetMode="External"/><Relationship Id="rId2" Type="http://schemas.openxmlformats.org/officeDocument/2006/relationships/hyperlink" Target="http://www.myblogsit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ivejournal.com/" TargetMode="External"/><Relationship Id="rId4" Type="http://schemas.openxmlformats.org/officeDocument/2006/relationships/hyperlink" Target="http://www.vox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ashable.com/2007/08/06/free-blog-host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Blogging Tutorial #5</a:t>
            </a:r>
            <a:b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Sources of Blog Hosts</a:t>
            </a:r>
            <a:endParaRPr lang="en-US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5105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Power Point Created by Karen Bailey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Where can I sign up? Try these!</a:t>
            </a:r>
            <a:r>
              <a:rPr lang="en-US" cap="all" dirty="0" smtClean="0">
                <a:ln/>
                <a:solidFill>
                  <a:schemeClr val="accent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2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1910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u="sng" dirty="0" smtClean="0">
                <a:hlinkClick r:id="rId2"/>
              </a:rPr>
              <a:t>www.wordpress.com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u="sng" dirty="0" smtClean="0">
                <a:hlinkClick r:id="rId3"/>
              </a:rPr>
              <a:t>www.edublogs.com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u="sng" dirty="0" smtClean="0">
                <a:hlinkClick r:id="rId4"/>
              </a:rPr>
              <a:t>www.thoughts.com</a:t>
            </a:r>
            <a:endParaRPr lang="en-US" dirty="0" smtClean="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Where can I sign up? Try these!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u="sng" dirty="0" smtClean="0">
                <a:hlinkClick r:id="rId2"/>
              </a:rPr>
              <a:t>www.myblogsite.com</a:t>
            </a: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u="sng" dirty="0" smtClean="0">
                <a:hlinkClick r:id="rId3"/>
              </a:rPr>
              <a:t>www.blog.com</a:t>
            </a: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u="sng" dirty="0" smtClean="0">
                <a:hlinkClick r:id="rId4"/>
              </a:rPr>
              <a:t>www.vox.com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u="sng" dirty="0" smtClean="0">
                <a:hlinkClick r:id="rId5"/>
              </a:rPr>
              <a:t>www.livejournal.com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more at: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For more free blogs see source: </a:t>
            </a:r>
            <a:r>
              <a:rPr lang="en-US" u="sng" dirty="0" smtClean="0">
                <a:hlinkClick r:id="rId2"/>
              </a:rPr>
              <a:t>http://mashable.com/2007/08/06/free-blog-hosts/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pull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</TotalTime>
  <Words>50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Blogging Tutorial #5 Sources of Blog Hosts</vt:lpstr>
      <vt:lpstr>Where can I sign up? Try these! </vt:lpstr>
      <vt:lpstr>Where can I sign up? Try these!</vt:lpstr>
      <vt:lpstr>See more at: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25</cp:revision>
  <dcterms:created xsi:type="dcterms:W3CDTF">2009-12-05T18:52:16Z</dcterms:created>
  <dcterms:modified xsi:type="dcterms:W3CDTF">2009-12-05T21:13:15Z</dcterms:modified>
</cp:coreProperties>
</file>