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push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google.com/Doc?docid=ddnzwcn8_15g3jrb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pace.com/" TargetMode="External"/><Relationship Id="rId2" Type="http://schemas.openxmlformats.org/officeDocument/2006/relationships/hyperlink" Target="http://www.wetpaint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itme.com/" TargetMode="External"/><Relationship Id="rId4" Type="http://schemas.openxmlformats.org/officeDocument/2006/relationships/hyperlink" Target="http://www.pbwork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0"/>
            <a:ext cx="8686800" cy="19050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88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Tutorial #1</a:t>
            </a:r>
            <a:r>
              <a:rPr lang="en-US" sz="60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The </a:t>
            </a:r>
            <a:r>
              <a:rPr lang="en-US" sz="54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Various Wikispaces </a:t>
            </a:r>
            <a: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that </a:t>
            </a:r>
            <a:r>
              <a:rPr lang="en-US" sz="54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Exist</a:t>
            </a:r>
            <a:r>
              <a:rPr lang="en-US" sz="60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60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endParaRPr lang="en-US" sz="6000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gency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09600" y="4267200"/>
            <a:ext cx="9753600" cy="119970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Click here to view Source</a:t>
            </a:r>
            <a:endParaRPr lang="en-US" dirty="0" smtClean="0"/>
          </a:p>
          <a:p>
            <a:r>
              <a:rPr lang="en-US" dirty="0" smtClean="0"/>
              <a:t>Created by Karen Bailey </a:t>
            </a:r>
          </a:p>
          <a:p>
            <a:r>
              <a:rPr lang="en-US" dirty="0" smtClean="0"/>
              <a:t>using research from the above sources</a:t>
            </a:r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sz="2800" dirty="0" smtClean="0"/>
              <a:t>What </a:t>
            </a:r>
            <a:r>
              <a:rPr lang="en-US" sz="2800" dirty="0"/>
              <a:t>is a Wiki</a:t>
            </a:r>
            <a:r>
              <a:rPr lang="en-US" sz="2800" dirty="0" smtClean="0"/>
              <a:t>?</a:t>
            </a:r>
          </a:p>
          <a:p>
            <a:endParaRPr lang="en-US" sz="2800" dirty="0" smtClean="0"/>
          </a:p>
          <a:p>
            <a:r>
              <a:rPr lang="en-US" sz="2800" dirty="0" smtClean="0"/>
              <a:t>What are the features of Wikispaces?</a:t>
            </a:r>
            <a:endParaRPr lang="en-US" sz="2800" dirty="0"/>
          </a:p>
          <a:p>
            <a:pPr>
              <a:buNone/>
            </a:pPr>
            <a:endParaRPr lang="en-US" sz="2800" dirty="0"/>
          </a:p>
          <a:p>
            <a:r>
              <a:rPr lang="en-US" sz="2800" dirty="0"/>
              <a:t>What types of Wikispaces exist?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Topics to 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Discuss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A Wikispace is A wiki is a web page that visitors can quickly edit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What is a Wikispace?</a:t>
            </a: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</a:t>
            </a:r>
            <a:r>
              <a:rPr lang="en-US" dirty="0"/>
              <a:t>wikis allow either anonymous editing or editing by a limited number of approved users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All </a:t>
            </a:r>
            <a:r>
              <a:rPr lang="en-US" dirty="0"/>
              <a:t>visitors can be collaborators - or access to edit the wiki can be limited to approved users.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A wiki site is a hyperlinked collection of individual pages.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What are the features of </a:t>
            </a:r>
            <a:r>
              <a:rPr lang="en-US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wikispaces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</a:t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Wikis are updated as needed, usually when new information about the topic becomes available, information changes, or a mistake is found. RSS users can subscribe to a feed so that they are notified of changes automatically.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Wikis maintain a history of all revisions to each page, including who made what changes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Most wikis also provide a discussion forum for each page, though this is not always a threaded discussion.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What are the features of </a:t>
            </a:r>
            <a:r>
              <a:rPr lang="en-US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wikispaces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</a:t>
            </a:r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wikis allow different permissions for different </a:t>
            </a:r>
            <a:r>
              <a:rPr lang="en-US" dirty="0" smtClean="0"/>
              <a:t>users.</a:t>
            </a:r>
          </a:p>
          <a:p>
            <a:endParaRPr lang="en-US" i="1" dirty="0" smtClean="0"/>
          </a:p>
          <a:p>
            <a:r>
              <a:rPr lang="en-US" dirty="0" smtClean="0"/>
              <a:t>If </a:t>
            </a:r>
            <a:r>
              <a:rPr lang="en-US" dirty="0"/>
              <a:t>you can word process, you use a wiki! And adding images and files is as easy as adding attachments to an </a:t>
            </a:r>
            <a:r>
              <a:rPr lang="en-US" dirty="0" smtClean="0"/>
              <a:t>email.</a:t>
            </a:r>
          </a:p>
          <a:p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wikis allow users to download an html backup.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What are the features of </a:t>
            </a:r>
            <a:r>
              <a:rPr lang="en-US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wikispaces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</a:t>
            </a:r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 </a:t>
            </a:r>
            <a:r>
              <a:rPr lang="en-US" dirty="0"/>
              <a:t>can overwrite each others' changes if they are editing the same page at the same time. Wikis are best for asynchronous collaboration, not synchronous collaboration.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Drawbacks of Wikis</a:t>
            </a:r>
            <a:b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en-US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Wetpaint</a:t>
            </a:r>
            <a:r>
              <a:rPr lang="en-US" dirty="0" smtClean="0"/>
              <a:t> </a:t>
            </a:r>
            <a:r>
              <a:rPr lang="en-US" u="sng" dirty="0">
                <a:hlinkClick r:id="rId2"/>
              </a:rPr>
              <a:t>www.wetpaint.com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Wikispace </a:t>
            </a:r>
            <a:r>
              <a:rPr lang="en-US" u="sng" dirty="0">
                <a:hlinkClick r:id="rId3"/>
              </a:rPr>
              <a:t>www.wikispaces.com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PB Wikispace </a:t>
            </a:r>
            <a:r>
              <a:rPr lang="en-US" u="sng" dirty="0">
                <a:hlinkClick r:id="rId4"/>
              </a:rPr>
              <a:t>www.pbworks.com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Edit Me   </a:t>
            </a:r>
            <a:r>
              <a:rPr lang="en-US" u="sng" dirty="0">
                <a:hlinkClick r:id="rId5"/>
              </a:rPr>
              <a:t>www.editme.com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Types of Wikispaces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264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   Tutorial #1 The Various Wikispaces  that Exist  </vt:lpstr>
      <vt:lpstr>Topics to Discuss </vt:lpstr>
      <vt:lpstr>What is a Wikispace?</vt:lpstr>
      <vt:lpstr>What are the features of wikispaces? </vt:lpstr>
      <vt:lpstr>What are the features of wikispaces?</vt:lpstr>
      <vt:lpstr>What are the features of wikispaces?</vt:lpstr>
      <vt:lpstr>Drawbacks of Wikis </vt:lpstr>
      <vt:lpstr>The Types of Wikispaces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Diane Bailey</dc:creator>
  <cp:lastModifiedBy>Diane Bailey</cp:lastModifiedBy>
  <cp:revision>4</cp:revision>
  <dcterms:created xsi:type="dcterms:W3CDTF">2009-12-05T18:52:16Z</dcterms:created>
  <dcterms:modified xsi:type="dcterms:W3CDTF">2009-12-05T19:23:37Z</dcterms:modified>
</cp:coreProperties>
</file>