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slow">
    <p:push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kispaces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kispaces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space.com/" TargetMode="External"/><Relationship Id="rId2" Type="http://schemas.openxmlformats.org/officeDocument/2006/relationships/hyperlink" Target="http://www.wetpaint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ditme.com/" TargetMode="External"/><Relationship Id="rId4" Type="http://schemas.openxmlformats.org/officeDocument/2006/relationships/hyperlink" Target="http://www.pbwork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0"/>
            <a:ext cx="8686800" cy="1905000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88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>Tutorial #2</a:t>
            </a:r>
            <a: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54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>Signing up for the various</a:t>
            </a:r>
            <a:br>
              <a:rPr lang="en-US" sz="54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54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>types of </a:t>
            </a:r>
            <a:r>
              <a:rPr lang="en-US" sz="5400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>wikispaces</a:t>
            </a:r>
            <a: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endParaRPr lang="en-US" sz="6000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gency FB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609600" y="4267200"/>
            <a:ext cx="9753600" cy="1199704"/>
          </a:xfrm>
        </p:spPr>
        <p:txBody>
          <a:bodyPr>
            <a:normAutofit/>
          </a:bodyPr>
          <a:lstStyle/>
          <a:p>
            <a:r>
              <a:rPr lang="en-US" dirty="0" smtClean="0"/>
              <a:t>Created by Karen Bailey 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r>
              <a:rPr lang="en-US" sz="2800" dirty="0" smtClean="0"/>
              <a:t>How to sign up for Wikispace</a:t>
            </a:r>
          </a:p>
          <a:p>
            <a:endParaRPr lang="en-US" sz="2800" dirty="0" smtClean="0"/>
          </a:p>
          <a:p>
            <a:r>
              <a:rPr lang="en-US" sz="2800" dirty="0" smtClean="0"/>
              <a:t>How to sign up for PB Wiki</a:t>
            </a:r>
          </a:p>
          <a:p>
            <a:endParaRPr lang="en-US" sz="2800" dirty="0" smtClean="0"/>
          </a:p>
          <a:p>
            <a:r>
              <a:rPr lang="en-US" sz="2800" dirty="0" smtClean="0"/>
              <a:t>How to sign up for Wetpaint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How to sign up for Editme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Topics to Discuss</a:t>
            </a:r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en-US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10000"/>
              </a:lnSpc>
            </a:pPr>
            <a:r>
              <a:rPr lang="en-US" sz="2600" b="1" u="sng" dirty="0" smtClean="0"/>
              <a:t>Step 1 </a:t>
            </a:r>
            <a:r>
              <a:rPr lang="en-US" sz="2600" b="1" dirty="0" smtClean="0"/>
              <a:t>   </a:t>
            </a:r>
            <a:r>
              <a:rPr lang="en-US" sz="2600" dirty="0" smtClean="0"/>
              <a:t>Go to </a:t>
            </a:r>
            <a:r>
              <a:rPr lang="en-US" sz="2600" u="sng" dirty="0" smtClean="0">
                <a:hlinkClick r:id="rId2"/>
              </a:rPr>
              <a:t>http://www.wikispaces.com/</a:t>
            </a:r>
            <a:endParaRPr lang="en-US" sz="2600" dirty="0" smtClean="0"/>
          </a:p>
          <a:p>
            <a:pPr>
              <a:lnSpc>
                <a:spcPct val="210000"/>
              </a:lnSpc>
            </a:pPr>
            <a:r>
              <a:rPr lang="en-US" sz="2600" b="1" u="sng" dirty="0" smtClean="0"/>
              <a:t>Step </a:t>
            </a:r>
            <a:r>
              <a:rPr lang="en-US" sz="2600" b="1" u="sng" dirty="0" smtClean="0"/>
              <a:t>2 </a:t>
            </a:r>
            <a:r>
              <a:rPr lang="en-US" sz="2600" b="1" dirty="0" smtClean="0"/>
              <a:t>   </a:t>
            </a:r>
            <a:r>
              <a:rPr lang="en-US" sz="2600" dirty="0" smtClean="0"/>
              <a:t>See </a:t>
            </a:r>
            <a:r>
              <a:rPr lang="en-US" sz="2600" dirty="0" smtClean="0"/>
              <a:t>right of page, and enter username, </a:t>
            </a:r>
            <a:r>
              <a:rPr lang="en-US" sz="2600" dirty="0" smtClean="0"/>
              <a:t> </a:t>
            </a:r>
          </a:p>
          <a:p>
            <a:pPr>
              <a:lnSpc>
                <a:spcPct val="210000"/>
              </a:lnSpc>
              <a:buNone/>
            </a:pPr>
            <a:r>
              <a:rPr lang="en-US" sz="2600" dirty="0" smtClean="0"/>
              <a:t>                   password</a:t>
            </a:r>
            <a:r>
              <a:rPr lang="en-US" sz="2600" dirty="0" smtClean="0"/>
              <a:t>, and email, press get started</a:t>
            </a:r>
          </a:p>
          <a:p>
            <a:pPr>
              <a:lnSpc>
                <a:spcPct val="210000"/>
              </a:lnSpc>
            </a:pPr>
            <a:r>
              <a:rPr lang="en-US" sz="2600" b="1" u="sng" dirty="0" smtClean="0"/>
              <a:t>Step </a:t>
            </a:r>
            <a:r>
              <a:rPr lang="en-US" sz="2600" b="1" u="sng" dirty="0" smtClean="0"/>
              <a:t>3</a:t>
            </a:r>
            <a:r>
              <a:rPr lang="en-US" sz="2600" b="1" dirty="0" smtClean="0"/>
              <a:t>     </a:t>
            </a:r>
            <a:r>
              <a:rPr lang="en-US" sz="2600" dirty="0" smtClean="0"/>
              <a:t>Follow </a:t>
            </a:r>
            <a:r>
              <a:rPr lang="en-US" sz="2600" dirty="0" smtClean="0"/>
              <a:t>directions on page</a:t>
            </a:r>
          </a:p>
          <a:p>
            <a:pPr>
              <a:lnSpc>
                <a:spcPct val="210000"/>
              </a:lnSpc>
            </a:pPr>
            <a:r>
              <a:rPr lang="en-US" sz="2600" b="1" u="sng" dirty="0" smtClean="0"/>
              <a:t>Step 4 </a:t>
            </a:r>
            <a:r>
              <a:rPr lang="en-US" sz="2600" b="1" dirty="0" smtClean="0"/>
              <a:t>    </a:t>
            </a:r>
            <a:r>
              <a:rPr lang="en-US" sz="2600" dirty="0" smtClean="0"/>
              <a:t>Check </a:t>
            </a:r>
            <a:r>
              <a:rPr lang="en-US" sz="2600" dirty="0" smtClean="0"/>
              <a:t>email to verify or confirm </a:t>
            </a:r>
            <a:r>
              <a:rPr lang="en-US" sz="2600" dirty="0" smtClean="0"/>
              <a:t>Wikispace </a:t>
            </a:r>
            <a:r>
              <a:rPr lang="en-US" sz="2600" dirty="0" smtClean="0"/>
              <a:t>setup</a:t>
            </a:r>
          </a:p>
          <a:p>
            <a:pPr>
              <a:lnSpc>
                <a:spcPct val="210000"/>
              </a:lnSpc>
            </a:pPr>
            <a:r>
              <a:rPr lang="en-US" sz="2600" b="1" u="sng" dirty="0" smtClean="0"/>
              <a:t>Step 5</a:t>
            </a:r>
            <a:r>
              <a:rPr lang="en-US" sz="2600" b="1" dirty="0" smtClean="0"/>
              <a:t> </a:t>
            </a:r>
            <a:r>
              <a:rPr lang="en-US" sz="2600" b="1" dirty="0" smtClean="0"/>
              <a:t>    </a:t>
            </a:r>
            <a:r>
              <a:rPr lang="en-US" sz="2600" dirty="0" smtClean="0"/>
              <a:t>Log </a:t>
            </a:r>
            <a:r>
              <a:rPr lang="en-US" sz="2600" dirty="0" smtClean="0"/>
              <a:t>in to your wikispace by going to </a:t>
            </a:r>
            <a:r>
              <a:rPr lang="en-US" sz="2600" dirty="0" smtClean="0"/>
              <a:t>Wikispace      </a:t>
            </a:r>
          </a:p>
          <a:p>
            <a:pPr>
              <a:lnSpc>
                <a:spcPct val="210000"/>
              </a:lnSpc>
            </a:pPr>
            <a:r>
              <a:rPr lang="en-US" sz="2600" b="1" u="sng" dirty="0" smtClean="0"/>
              <a:t>Step </a:t>
            </a:r>
            <a:r>
              <a:rPr lang="en-US" sz="2600" b="1" u="sng" dirty="0" smtClean="0"/>
              <a:t>6 </a:t>
            </a:r>
            <a:r>
              <a:rPr lang="en-US" sz="2600" b="1" dirty="0" smtClean="0"/>
              <a:t>    </a:t>
            </a:r>
            <a:r>
              <a:rPr lang="en-US" sz="2600" dirty="0" smtClean="0"/>
              <a:t>Begin </a:t>
            </a:r>
            <a:r>
              <a:rPr lang="en-US" sz="2600" dirty="0" smtClean="0"/>
              <a:t>editing!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How to sign up for a wikispace</a:t>
            </a:r>
            <a:endParaRPr lang="en-US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210000"/>
              </a:lnSpc>
            </a:pPr>
            <a:r>
              <a:rPr lang="en-US" sz="2000" b="1" u="sng" dirty="0" smtClean="0"/>
              <a:t>Step 1</a:t>
            </a:r>
            <a:r>
              <a:rPr lang="en-US" sz="2000" b="1" dirty="0" smtClean="0"/>
              <a:t>    </a:t>
            </a:r>
            <a:r>
              <a:rPr lang="en-US" sz="2000" dirty="0" smtClean="0"/>
              <a:t>Go to </a:t>
            </a:r>
            <a:r>
              <a:rPr lang="en-US" sz="2000" dirty="0" smtClean="0">
                <a:hlinkClick r:id="rId2"/>
              </a:rPr>
              <a:t>http://www.wetpaint.com</a:t>
            </a:r>
            <a:r>
              <a:rPr lang="en-US" sz="2000" dirty="0" smtClean="0"/>
              <a:t> </a:t>
            </a:r>
          </a:p>
          <a:p>
            <a:pPr>
              <a:lnSpc>
                <a:spcPct val="210000"/>
              </a:lnSpc>
            </a:pPr>
            <a:r>
              <a:rPr lang="en-US" sz="2000" b="1" u="sng" dirty="0" smtClean="0"/>
              <a:t>Step </a:t>
            </a:r>
            <a:r>
              <a:rPr lang="en-US" sz="2000" b="1" u="sng" dirty="0" smtClean="0"/>
              <a:t>2</a:t>
            </a:r>
            <a:r>
              <a:rPr lang="en-US" sz="2000" dirty="0" smtClean="0"/>
              <a:t>     See </a:t>
            </a:r>
            <a:r>
              <a:rPr lang="en-US" sz="2000" dirty="0" smtClean="0"/>
              <a:t>right of page, and enter the name you desire for </a:t>
            </a:r>
            <a:r>
              <a:rPr lang="en-US" sz="2000" dirty="0" smtClean="0"/>
              <a:t> </a:t>
            </a:r>
          </a:p>
          <a:p>
            <a:pPr>
              <a:lnSpc>
                <a:spcPct val="210000"/>
              </a:lnSpc>
              <a:buNone/>
            </a:pPr>
            <a:r>
              <a:rPr lang="en-US" sz="2000" dirty="0" smtClean="0"/>
              <a:t> </a:t>
            </a:r>
            <a:r>
              <a:rPr lang="en-US" sz="2000" dirty="0" smtClean="0"/>
              <a:t>              your </a:t>
            </a:r>
            <a:r>
              <a:rPr lang="en-US" sz="2000" dirty="0" smtClean="0"/>
              <a:t>Wetpaint site, enter the URL address you desire, click Go</a:t>
            </a:r>
          </a:p>
          <a:p>
            <a:pPr>
              <a:lnSpc>
                <a:spcPct val="210000"/>
              </a:lnSpc>
            </a:pPr>
            <a:r>
              <a:rPr lang="en-US" sz="2000" b="1" u="sng" dirty="0" smtClean="0"/>
              <a:t>Step 3 </a:t>
            </a:r>
            <a:r>
              <a:rPr lang="en-US" sz="2000" dirty="0" smtClean="0"/>
              <a:t>Follow directions on page</a:t>
            </a:r>
          </a:p>
          <a:p>
            <a:pPr>
              <a:lnSpc>
                <a:spcPct val="210000"/>
              </a:lnSpc>
            </a:pPr>
            <a:r>
              <a:rPr lang="en-US" sz="2000" b="1" u="sng" dirty="0" smtClean="0"/>
              <a:t>Step 4 </a:t>
            </a:r>
            <a:r>
              <a:rPr lang="en-US" sz="2000" dirty="0" smtClean="0"/>
              <a:t>Check email to verify or confirm Wetpaint Wikispace setup</a:t>
            </a:r>
          </a:p>
          <a:p>
            <a:pPr>
              <a:lnSpc>
                <a:spcPct val="210000"/>
              </a:lnSpc>
            </a:pPr>
            <a:r>
              <a:rPr lang="en-US" sz="2000" b="1" u="sng" dirty="0" smtClean="0"/>
              <a:t>Step 5 </a:t>
            </a:r>
            <a:r>
              <a:rPr lang="en-US" sz="2000" dirty="0" smtClean="0"/>
              <a:t>Log in to your Wetpaint site by going to </a:t>
            </a:r>
            <a:r>
              <a:rPr lang="en-US" sz="2000" dirty="0" smtClean="0">
                <a:hlinkClick r:id="rId2"/>
              </a:rPr>
              <a:t>www.wetpaint.com</a:t>
            </a:r>
            <a:r>
              <a:rPr lang="en-US" sz="2000" dirty="0" smtClean="0"/>
              <a:t> </a:t>
            </a:r>
          </a:p>
          <a:p>
            <a:pPr>
              <a:lnSpc>
                <a:spcPct val="210000"/>
              </a:lnSpc>
            </a:pPr>
            <a:r>
              <a:rPr lang="en-US" sz="2000" b="1" u="sng" dirty="0" smtClean="0"/>
              <a:t>Step 6 </a:t>
            </a:r>
            <a:r>
              <a:rPr lang="en-US" sz="2000" dirty="0" smtClean="0"/>
              <a:t>Begin editing!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How to sign up for Wetpaint</a:t>
            </a:r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en-US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Wikis are updated as needed, usually when new information about the topic becomes available, information changes, or a mistake is found. RSS users can subscribe to a feed so that they are notified of changes automatically.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Wikis maintain a history of all revisions to each page, including who made what changes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Most wikis also provide a discussion forum for each page, though this is not always a threaded discussion.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What are the features of </a:t>
            </a:r>
            <a:r>
              <a:rPr lang="en-US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wikispaces</a:t>
            </a:r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?</a:t>
            </a:r>
            <a:endParaRPr lang="en-US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wikis allow different permissions for different </a:t>
            </a:r>
            <a:r>
              <a:rPr lang="en-US" dirty="0" smtClean="0"/>
              <a:t>users.</a:t>
            </a:r>
          </a:p>
          <a:p>
            <a:endParaRPr lang="en-US" i="1" dirty="0" smtClean="0"/>
          </a:p>
          <a:p>
            <a:r>
              <a:rPr lang="en-US" dirty="0" smtClean="0"/>
              <a:t>If </a:t>
            </a:r>
            <a:r>
              <a:rPr lang="en-US" dirty="0"/>
              <a:t>you can word process, you use a wiki! And adding images and files is as easy as adding attachments to an </a:t>
            </a:r>
            <a:r>
              <a:rPr lang="en-US" dirty="0" smtClean="0"/>
              <a:t>email.</a:t>
            </a:r>
          </a:p>
          <a:p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/>
              <a:t>wikis allow users to download an html backup.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What are the features of </a:t>
            </a:r>
            <a:r>
              <a:rPr lang="en-US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wikispaces</a:t>
            </a:r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?</a:t>
            </a:r>
            <a:endParaRPr lang="en-US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Users </a:t>
            </a:r>
            <a:r>
              <a:rPr lang="en-US" dirty="0"/>
              <a:t>can overwrite each others' changes if they are editing the same page at the same time. Wikis are best for asynchronous collaboration, not synchronous collaboration.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Drawbacks of Wikis</a:t>
            </a:r>
            <a:br>
              <a:rPr lang="en-US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en-US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Wetpaint </a:t>
            </a:r>
            <a:r>
              <a:rPr lang="en-US" u="sng" dirty="0">
                <a:hlinkClick r:id="rId2"/>
              </a:rPr>
              <a:t>www.wetpaint.com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Wikispace </a:t>
            </a:r>
            <a:r>
              <a:rPr lang="en-US" u="sng" dirty="0">
                <a:hlinkClick r:id="rId3"/>
              </a:rPr>
              <a:t>www.wikispaces.com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PB Wikispace </a:t>
            </a:r>
            <a:r>
              <a:rPr lang="en-US" u="sng" dirty="0">
                <a:hlinkClick r:id="rId4"/>
              </a:rPr>
              <a:t>www.pbworks.com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Edit Me   </a:t>
            </a:r>
            <a:r>
              <a:rPr lang="en-US" u="sng" dirty="0">
                <a:hlinkClick r:id="rId5"/>
              </a:rPr>
              <a:t>www.editme.com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Types of Wikispaces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39</TotalTime>
  <Words>330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   Tutorial #2 Signing up for the various types of wikispaces  </vt:lpstr>
      <vt:lpstr>Topics to Discuss </vt:lpstr>
      <vt:lpstr>How to sign up for a wikispace</vt:lpstr>
      <vt:lpstr>How to sign up for Wetpaint </vt:lpstr>
      <vt:lpstr>What are the features of wikispaces?</vt:lpstr>
      <vt:lpstr>What are the features of wikispaces?</vt:lpstr>
      <vt:lpstr>Drawbacks of Wikis </vt:lpstr>
      <vt:lpstr>The Types of Wikispaces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Diane Bailey</dc:creator>
  <cp:lastModifiedBy>Diane Bailey</cp:lastModifiedBy>
  <cp:revision>6</cp:revision>
  <dcterms:created xsi:type="dcterms:W3CDTF">2009-12-05T18:52:16Z</dcterms:created>
  <dcterms:modified xsi:type="dcterms:W3CDTF">2009-12-05T19:31:45Z</dcterms:modified>
</cp:coreProperties>
</file>