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 spd="slow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B49E5F7-35DB-49A5-89AF-C7112084AA8B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6D13AC6-618C-4F2E-A2D4-DBC2EB7C2FF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spd="slow">
    <p:strips dir="rd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kispaces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kispaces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bworks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bworks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0"/>
            <a:ext cx="8686800" cy="1905000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/>
            </a:r>
            <a:b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</a:br>
            <a: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/>
            </a:r>
            <a:b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</a:br>
            <a: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/>
            </a:r>
            <a:b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</a:br>
            <a:r>
              <a:rPr lang="en-US" sz="88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>Tutorial #2</a:t>
            </a:r>
            <a: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/>
            </a:r>
            <a:b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</a:br>
            <a:r>
              <a:rPr lang="en-US" sz="54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>Signing up for the various</a:t>
            </a:r>
            <a:br>
              <a:rPr lang="en-US" sz="54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</a:br>
            <a:r>
              <a:rPr lang="en-US" sz="54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>types of </a:t>
            </a:r>
            <a:r>
              <a:rPr lang="en-US" sz="5400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>wikispaces</a:t>
            </a:r>
            <a: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/>
            </a:r>
            <a:b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</a:br>
            <a: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  <a:t/>
            </a:r>
            <a:br>
              <a:rPr lang="en-US" sz="6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gency FB" pitchFamily="34" charset="0"/>
              </a:rPr>
            </a:br>
            <a:endParaRPr lang="en-US" sz="6000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Agency FB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609600" y="4267200"/>
            <a:ext cx="9753600" cy="1199704"/>
          </a:xfrm>
        </p:spPr>
        <p:txBody>
          <a:bodyPr>
            <a:normAutofit/>
          </a:bodyPr>
          <a:lstStyle/>
          <a:p>
            <a:r>
              <a:rPr lang="en-US" dirty="0" smtClean="0"/>
              <a:t>Created by Karen Bailey </a:t>
            </a: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r>
              <a:rPr lang="en-US" sz="2800" dirty="0" smtClean="0"/>
              <a:t>How to sign up for Wikispace</a:t>
            </a:r>
          </a:p>
          <a:p>
            <a:endParaRPr lang="en-US" sz="2800" dirty="0" smtClean="0"/>
          </a:p>
          <a:p>
            <a:r>
              <a:rPr lang="en-US" sz="2800" dirty="0" smtClean="0"/>
              <a:t>How to sign up for PB Wiki</a:t>
            </a:r>
          </a:p>
          <a:p>
            <a:endParaRPr lang="en-US" sz="2800" dirty="0" smtClean="0"/>
          </a:p>
          <a:p>
            <a:r>
              <a:rPr lang="en-US" sz="2800" dirty="0" smtClean="0"/>
              <a:t>How to sign up for Wetpaint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How to sign up for Editme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Topics to Discuss</a:t>
            </a:r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en-US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10000"/>
              </a:lnSpc>
            </a:pPr>
            <a:r>
              <a:rPr lang="en-US" sz="2600" b="1" u="sng" dirty="0" smtClean="0"/>
              <a:t>Step 1 </a:t>
            </a:r>
            <a:r>
              <a:rPr lang="en-US" sz="2600" b="1" dirty="0" smtClean="0"/>
              <a:t>   </a:t>
            </a:r>
            <a:r>
              <a:rPr lang="en-US" sz="2600" dirty="0" smtClean="0"/>
              <a:t>Go to </a:t>
            </a:r>
            <a:r>
              <a:rPr lang="en-US" sz="2600" u="sng" dirty="0" smtClean="0">
                <a:hlinkClick r:id="rId2"/>
              </a:rPr>
              <a:t>http://www.wikispaces.com/</a:t>
            </a:r>
            <a:endParaRPr lang="en-US" sz="2600" dirty="0" smtClean="0"/>
          </a:p>
          <a:p>
            <a:pPr>
              <a:lnSpc>
                <a:spcPct val="210000"/>
              </a:lnSpc>
            </a:pPr>
            <a:r>
              <a:rPr lang="en-US" sz="2600" b="1" u="sng" dirty="0" smtClean="0"/>
              <a:t>Step </a:t>
            </a:r>
            <a:r>
              <a:rPr lang="en-US" sz="2600" b="1" u="sng" dirty="0" smtClean="0"/>
              <a:t>2 </a:t>
            </a:r>
            <a:r>
              <a:rPr lang="en-US" sz="2600" b="1" dirty="0" smtClean="0"/>
              <a:t>   </a:t>
            </a:r>
            <a:r>
              <a:rPr lang="en-US" sz="2600" dirty="0" smtClean="0"/>
              <a:t>See </a:t>
            </a:r>
            <a:r>
              <a:rPr lang="en-US" sz="2600" dirty="0" smtClean="0"/>
              <a:t>right of page, and enter username, </a:t>
            </a:r>
            <a:r>
              <a:rPr lang="en-US" sz="2600" dirty="0" smtClean="0"/>
              <a:t> </a:t>
            </a:r>
          </a:p>
          <a:p>
            <a:pPr>
              <a:lnSpc>
                <a:spcPct val="210000"/>
              </a:lnSpc>
              <a:buNone/>
            </a:pPr>
            <a:r>
              <a:rPr lang="en-US" sz="2600" dirty="0" smtClean="0"/>
              <a:t>                   password</a:t>
            </a:r>
            <a:r>
              <a:rPr lang="en-US" sz="2600" dirty="0" smtClean="0"/>
              <a:t>, and email, press get started</a:t>
            </a:r>
          </a:p>
          <a:p>
            <a:pPr>
              <a:lnSpc>
                <a:spcPct val="210000"/>
              </a:lnSpc>
            </a:pPr>
            <a:r>
              <a:rPr lang="en-US" sz="2600" b="1" u="sng" dirty="0" smtClean="0"/>
              <a:t>Step </a:t>
            </a:r>
            <a:r>
              <a:rPr lang="en-US" sz="2600" b="1" u="sng" dirty="0" smtClean="0"/>
              <a:t>3</a:t>
            </a:r>
            <a:r>
              <a:rPr lang="en-US" sz="2600" b="1" dirty="0" smtClean="0"/>
              <a:t>     </a:t>
            </a:r>
            <a:r>
              <a:rPr lang="en-US" sz="2600" dirty="0" smtClean="0"/>
              <a:t>Follow </a:t>
            </a:r>
            <a:r>
              <a:rPr lang="en-US" sz="2600" dirty="0" smtClean="0"/>
              <a:t>directions on page</a:t>
            </a:r>
          </a:p>
          <a:p>
            <a:pPr>
              <a:lnSpc>
                <a:spcPct val="210000"/>
              </a:lnSpc>
            </a:pPr>
            <a:r>
              <a:rPr lang="en-US" sz="2600" b="1" u="sng" dirty="0" smtClean="0"/>
              <a:t>Step 4 </a:t>
            </a:r>
            <a:r>
              <a:rPr lang="en-US" sz="2600" b="1" dirty="0" smtClean="0"/>
              <a:t>    </a:t>
            </a:r>
            <a:r>
              <a:rPr lang="en-US" sz="2600" dirty="0" smtClean="0"/>
              <a:t>Check </a:t>
            </a:r>
            <a:r>
              <a:rPr lang="en-US" sz="2600" dirty="0" smtClean="0"/>
              <a:t>email to verify or confirm </a:t>
            </a:r>
            <a:r>
              <a:rPr lang="en-US" sz="2600" dirty="0" smtClean="0"/>
              <a:t>Wikispace </a:t>
            </a:r>
            <a:r>
              <a:rPr lang="en-US" sz="2600" dirty="0" smtClean="0"/>
              <a:t>setup</a:t>
            </a:r>
          </a:p>
          <a:p>
            <a:pPr>
              <a:lnSpc>
                <a:spcPct val="210000"/>
              </a:lnSpc>
            </a:pPr>
            <a:r>
              <a:rPr lang="en-US" sz="2600" b="1" u="sng" dirty="0" smtClean="0"/>
              <a:t>Step 5</a:t>
            </a:r>
            <a:r>
              <a:rPr lang="en-US" sz="2600" b="1" dirty="0" smtClean="0"/>
              <a:t> </a:t>
            </a:r>
            <a:r>
              <a:rPr lang="en-US" sz="2600" b="1" dirty="0" smtClean="0"/>
              <a:t>    </a:t>
            </a:r>
            <a:r>
              <a:rPr lang="en-US" sz="2600" dirty="0" smtClean="0"/>
              <a:t>Log </a:t>
            </a:r>
            <a:r>
              <a:rPr lang="en-US" sz="2600" dirty="0" smtClean="0"/>
              <a:t>in to your wikispace by going to </a:t>
            </a:r>
            <a:r>
              <a:rPr lang="en-US" sz="2600" dirty="0" smtClean="0"/>
              <a:t>Wikispace      </a:t>
            </a:r>
          </a:p>
          <a:p>
            <a:pPr>
              <a:lnSpc>
                <a:spcPct val="210000"/>
              </a:lnSpc>
            </a:pPr>
            <a:r>
              <a:rPr lang="en-US" sz="2600" b="1" u="sng" dirty="0" smtClean="0"/>
              <a:t>Step </a:t>
            </a:r>
            <a:r>
              <a:rPr lang="en-US" sz="2600" b="1" u="sng" dirty="0" smtClean="0"/>
              <a:t>6 </a:t>
            </a:r>
            <a:r>
              <a:rPr lang="en-US" sz="2600" b="1" dirty="0" smtClean="0"/>
              <a:t>    </a:t>
            </a:r>
            <a:r>
              <a:rPr lang="en-US" sz="2600" dirty="0" smtClean="0"/>
              <a:t>Begin </a:t>
            </a:r>
            <a:r>
              <a:rPr lang="en-US" sz="2600" dirty="0" smtClean="0"/>
              <a:t>editing!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How to sign up for a wikispace</a:t>
            </a:r>
            <a:endParaRPr lang="en-US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210000"/>
              </a:lnSpc>
            </a:pPr>
            <a:r>
              <a:rPr lang="en-US" sz="2000" b="1" u="sng" dirty="0" smtClean="0"/>
              <a:t>Step 1</a:t>
            </a:r>
            <a:r>
              <a:rPr lang="en-US" sz="2000" b="1" dirty="0" smtClean="0"/>
              <a:t>    </a:t>
            </a:r>
            <a:r>
              <a:rPr lang="en-US" sz="2000" dirty="0" smtClean="0"/>
              <a:t>Go to </a:t>
            </a:r>
            <a:r>
              <a:rPr lang="en-US" sz="2000" dirty="0" smtClean="0">
                <a:hlinkClick r:id="rId2"/>
              </a:rPr>
              <a:t>http://www.wetpaint.com</a:t>
            </a:r>
            <a:r>
              <a:rPr lang="en-US" sz="2000" dirty="0" smtClean="0"/>
              <a:t> </a:t>
            </a:r>
          </a:p>
          <a:p>
            <a:pPr>
              <a:lnSpc>
                <a:spcPct val="210000"/>
              </a:lnSpc>
            </a:pPr>
            <a:r>
              <a:rPr lang="en-US" sz="2000" b="1" u="sng" dirty="0" smtClean="0"/>
              <a:t>Step </a:t>
            </a:r>
            <a:r>
              <a:rPr lang="en-US" sz="2000" b="1" u="sng" dirty="0" smtClean="0"/>
              <a:t>2</a:t>
            </a:r>
            <a:r>
              <a:rPr lang="en-US" sz="2000" dirty="0" smtClean="0"/>
              <a:t>     See </a:t>
            </a:r>
            <a:r>
              <a:rPr lang="en-US" sz="2000" dirty="0" smtClean="0"/>
              <a:t>right of page, and enter the name you desire for </a:t>
            </a:r>
            <a:r>
              <a:rPr lang="en-US" sz="2000" dirty="0" smtClean="0"/>
              <a:t> </a:t>
            </a:r>
          </a:p>
          <a:p>
            <a:pPr>
              <a:lnSpc>
                <a:spcPct val="210000"/>
              </a:lnSpc>
              <a:buNone/>
            </a:pPr>
            <a:r>
              <a:rPr lang="en-US" sz="2000" dirty="0" smtClean="0"/>
              <a:t> </a:t>
            </a:r>
            <a:r>
              <a:rPr lang="en-US" sz="2000" dirty="0" smtClean="0"/>
              <a:t>              your </a:t>
            </a:r>
            <a:r>
              <a:rPr lang="en-US" sz="2000" dirty="0" smtClean="0"/>
              <a:t>Wetpaint site, enter the URL address you desire, click Go</a:t>
            </a:r>
          </a:p>
          <a:p>
            <a:pPr>
              <a:lnSpc>
                <a:spcPct val="210000"/>
              </a:lnSpc>
            </a:pPr>
            <a:r>
              <a:rPr lang="en-US" sz="2000" b="1" u="sng" dirty="0" smtClean="0"/>
              <a:t>Step 3 </a:t>
            </a:r>
            <a:r>
              <a:rPr lang="en-US" sz="2000" dirty="0" smtClean="0"/>
              <a:t>Follow directions on page</a:t>
            </a:r>
          </a:p>
          <a:p>
            <a:pPr>
              <a:lnSpc>
                <a:spcPct val="210000"/>
              </a:lnSpc>
            </a:pPr>
            <a:r>
              <a:rPr lang="en-US" sz="2000" b="1" u="sng" dirty="0" smtClean="0"/>
              <a:t>Step 4 </a:t>
            </a:r>
            <a:r>
              <a:rPr lang="en-US" sz="2000" dirty="0" smtClean="0"/>
              <a:t>Check email to verify or confirm Wetpaint Wikispace setup</a:t>
            </a:r>
          </a:p>
          <a:p>
            <a:pPr>
              <a:lnSpc>
                <a:spcPct val="210000"/>
              </a:lnSpc>
            </a:pPr>
            <a:r>
              <a:rPr lang="en-US" sz="2000" b="1" u="sng" dirty="0" smtClean="0"/>
              <a:t>Step 5 </a:t>
            </a:r>
            <a:r>
              <a:rPr lang="en-US" sz="2000" dirty="0" smtClean="0"/>
              <a:t>Log in to your Wetpaint site by going to </a:t>
            </a:r>
            <a:r>
              <a:rPr lang="en-US" sz="2000" dirty="0" smtClean="0">
                <a:hlinkClick r:id="rId2"/>
              </a:rPr>
              <a:t>www.wetpaint.com</a:t>
            </a:r>
            <a:r>
              <a:rPr lang="en-US" sz="2000" dirty="0" smtClean="0"/>
              <a:t> </a:t>
            </a:r>
          </a:p>
          <a:p>
            <a:pPr>
              <a:lnSpc>
                <a:spcPct val="210000"/>
              </a:lnSpc>
            </a:pPr>
            <a:r>
              <a:rPr lang="en-US" sz="2000" b="1" u="sng" dirty="0" smtClean="0"/>
              <a:t>Step 6 </a:t>
            </a:r>
            <a:r>
              <a:rPr lang="en-US" sz="2000" dirty="0" smtClean="0"/>
              <a:t>Begin editing!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How to sign up for Wetpaint</a:t>
            </a:r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en-US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en-US" b="1" u="sng" dirty="0" smtClean="0"/>
              <a:t>Step 1</a:t>
            </a:r>
            <a:r>
              <a:rPr lang="en-US" dirty="0" smtClean="0"/>
              <a:t>    Go to </a:t>
            </a:r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www.pbworks.com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lnSpc>
                <a:spcPct val="170000"/>
              </a:lnSpc>
            </a:pPr>
            <a:r>
              <a:rPr lang="en-US" b="1" u="sng" dirty="0" smtClean="0"/>
              <a:t>Step  </a:t>
            </a:r>
            <a:r>
              <a:rPr lang="en-US" b="1" u="sng" dirty="0" smtClean="0"/>
              <a:t>2</a:t>
            </a:r>
            <a:r>
              <a:rPr lang="en-US" dirty="0" smtClean="0"/>
              <a:t>   Click </a:t>
            </a:r>
            <a:r>
              <a:rPr lang="en-US" dirty="0" smtClean="0"/>
              <a:t>on, “Free Trial.”</a:t>
            </a:r>
          </a:p>
          <a:p>
            <a:pPr>
              <a:lnSpc>
                <a:spcPct val="170000"/>
              </a:lnSpc>
            </a:pPr>
            <a:r>
              <a:rPr lang="en-US" b="1" u="sng" dirty="0" smtClean="0"/>
              <a:t>Step 3</a:t>
            </a:r>
            <a:r>
              <a:rPr lang="en-US" dirty="0" smtClean="0"/>
              <a:t>    Choose a </a:t>
            </a:r>
            <a:r>
              <a:rPr lang="en-US" dirty="0" err="1" smtClean="0"/>
              <a:t>PBWiki</a:t>
            </a:r>
            <a:r>
              <a:rPr lang="en-US" dirty="0" smtClean="0"/>
              <a:t> that is right for you from the choices by clicking on them: Legal, Project, or </a:t>
            </a:r>
            <a:r>
              <a:rPr lang="en-US" dirty="0" err="1" smtClean="0"/>
              <a:t>Stanard</a:t>
            </a:r>
            <a:r>
              <a:rPr lang="en-US" dirty="0" smtClean="0"/>
              <a:t>.</a:t>
            </a:r>
          </a:p>
          <a:p>
            <a:pPr>
              <a:lnSpc>
                <a:spcPct val="170000"/>
              </a:lnSpc>
            </a:pPr>
            <a:r>
              <a:rPr lang="en-US" b="1" u="sng" dirty="0" smtClean="0"/>
              <a:t>Step 4</a:t>
            </a:r>
            <a:r>
              <a:rPr lang="en-US" dirty="0" smtClean="0"/>
              <a:t>  Enter information during </a:t>
            </a:r>
            <a:r>
              <a:rPr lang="en-US" dirty="0" err="1" smtClean="0"/>
              <a:t>PBWiki</a:t>
            </a:r>
            <a:r>
              <a:rPr lang="en-US" dirty="0" smtClean="0"/>
              <a:t> Setup as prompted</a:t>
            </a:r>
          </a:p>
          <a:p>
            <a:pPr>
              <a:lnSpc>
                <a:spcPct val="170000"/>
              </a:lnSpc>
            </a:pPr>
            <a:r>
              <a:rPr lang="en-US" b="1" u="sng" dirty="0" smtClean="0"/>
              <a:t>Step 5</a:t>
            </a:r>
            <a:r>
              <a:rPr lang="en-US" dirty="0" smtClean="0"/>
              <a:t>   Click done  </a:t>
            </a:r>
          </a:p>
          <a:p>
            <a:pPr>
              <a:lnSpc>
                <a:spcPct val="170000"/>
              </a:lnSpc>
            </a:pPr>
            <a:r>
              <a:rPr lang="en-US" b="1" u="sng" dirty="0" smtClean="0"/>
              <a:t>Step 6</a:t>
            </a:r>
            <a:r>
              <a:rPr lang="en-US" dirty="0" smtClean="0"/>
              <a:t>   Check email to verify or confirm </a:t>
            </a:r>
            <a:r>
              <a:rPr lang="en-US" dirty="0" err="1" smtClean="0"/>
              <a:t>PBWorks</a:t>
            </a:r>
            <a:r>
              <a:rPr lang="en-US" dirty="0" smtClean="0"/>
              <a:t> site</a:t>
            </a:r>
          </a:p>
          <a:p>
            <a:pPr>
              <a:lnSpc>
                <a:spcPct val="170000"/>
              </a:lnSpc>
            </a:pPr>
            <a:r>
              <a:rPr lang="en-US" b="1" u="sng" dirty="0" smtClean="0"/>
              <a:t>Step 7</a:t>
            </a:r>
            <a:r>
              <a:rPr lang="en-US" dirty="0" smtClean="0"/>
              <a:t>   Log into your </a:t>
            </a:r>
            <a:r>
              <a:rPr lang="en-US" dirty="0" err="1" smtClean="0"/>
              <a:t>PBWorks</a:t>
            </a:r>
            <a:r>
              <a:rPr lang="en-US" dirty="0" smtClean="0"/>
              <a:t> site by going to </a:t>
            </a:r>
            <a:r>
              <a:rPr lang="en-US" u="sng" dirty="0" smtClean="0">
                <a:hlinkClick r:id="rId2"/>
              </a:rPr>
              <a:t>www.pbworks.com</a:t>
            </a:r>
            <a:endParaRPr lang="en-US" dirty="0" smtClean="0"/>
          </a:p>
          <a:p>
            <a:pPr>
              <a:lnSpc>
                <a:spcPct val="170000"/>
              </a:lnSpc>
            </a:pPr>
            <a:r>
              <a:rPr lang="en-US" b="1" u="sng" dirty="0" smtClean="0"/>
              <a:t>Step 8</a:t>
            </a:r>
            <a:r>
              <a:rPr lang="en-US" dirty="0" smtClean="0"/>
              <a:t> Begin editing!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How to sign up for PB Wiki</a:t>
            </a:r>
            <a:endParaRPr lang="en-US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en-US" b="1" u="sng" dirty="0" smtClean="0"/>
              <a:t>Step 1    </a:t>
            </a:r>
            <a:r>
              <a:rPr lang="en-US" dirty="0" smtClean="0"/>
              <a:t>Go to http://www.editme.com</a:t>
            </a:r>
          </a:p>
          <a:p>
            <a:pPr>
              <a:lnSpc>
                <a:spcPct val="170000"/>
              </a:lnSpc>
            </a:pPr>
            <a:r>
              <a:rPr lang="en-US" b="1" u="sng" dirty="0" smtClean="0"/>
              <a:t>Step </a:t>
            </a:r>
            <a:r>
              <a:rPr lang="en-US" b="1" u="sng" dirty="0" smtClean="0"/>
              <a:t>2    </a:t>
            </a:r>
            <a:r>
              <a:rPr lang="en-US" dirty="0" smtClean="0"/>
              <a:t>Click </a:t>
            </a:r>
            <a:r>
              <a:rPr lang="en-US" dirty="0" smtClean="0"/>
              <a:t>on, “Try it today free with a no-obligation free </a:t>
            </a:r>
            <a:r>
              <a:rPr lang="en-US" dirty="0" smtClean="0"/>
              <a:t>                                 </a:t>
            </a:r>
          </a:p>
          <a:p>
            <a:pPr>
              <a:lnSpc>
                <a:spcPct val="170000"/>
              </a:lnSpc>
              <a:buNone/>
            </a:pPr>
            <a:r>
              <a:rPr lang="en-US" dirty="0" smtClean="0"/>
              <a:t>                  trial</a:t>
            </a:r>
            <a:r>
              <a:rPr lang="en-US" dirty="0" smtClean="0"/>
              <a:t>.”</a:t>
            </a:r>
          </a:p>
          <a:p>
            <a:pPr>
              <a:lnSpc>
                <a:spcPct val="170000"/>
              </a:lnSpc>
            </a:pPr>
            <a:r>
              <a:rPr lang="en-US" b="1" u="sng" dirty="0" smtClean="0"/>
              <a:t>Step 3    </a:t>
            </a:r>
            <a:r>
              <a:rPr lang="en-US" dirty="0" smtClean="0"/>
              <a:t>Choose a  Editme plan from the five choices: Starter, Standard, Professional, Premium, or Dedicated.</a:t>
            </a:r>
          </a:p>
          <a:p>
            <a:pPr>
              <a:lnSpc>
                <a:spcPct val="170000"/>
              </a:lnSpc>
            </a:pPr>
            <a:r>
              <a:rPr lang="en-US" b="1" u="sng" dirty="0" smtClean="0"/>
              <a:t>Step 4  </a:t>
            </a:r>
            <a:r>
              <a:rPr lang="en-US" dirty="0" smtClean="0"/>
              <a:t>Enter Step 1 demographic information, and click, “Next.”</a:t>
            </a:r>
          </a:p>
          <a:p>
            <a:pPr>
              <a:lnSpc>
                <a:spcPct val="170000"/>
              </a:lnSpc>
            </a:pPr>
            <a:r>
              <a:rPr lang="en-US" b="1" u="sng" dirty="0" smtClean="0"/>
              <a:t>Step 5   </a:t>
            </a:r>
            <a:r>
              <a:rPr lang="en-US" dirty="0" smtClean="0"/>
              <a:t>Enter Step 2 billing information, and click, “Done.”  </a:t>
            </a:r>
          </a:p>
          <a:p>
            <a:pPr>
              <a:lnSpc>
                <a:spcPct val="170000"/>
              </a:lnSpc>
            </a:pPr>
            <a:r>
              <a:rPr lang="en-US" u="sng" dirty="0" smtClean="0"/>
              <a:t>Step 6   </a:t>
            </a:r>
            <a:r>
              <a:rPr lang="en-US" dirty="0" smtClean="0"/>
              <a:t>Log into your Editme site by going to </a:t>
            </a:r>
            <a:r>
              <a:rPr lang="en-US" u="sng" dirty="0" smtClean="0">
                <a:hlinkClick r:id="rId2"/>
              </a:rPr>
              <a:t>www.editme.com</a:t>
            </a:r>
            <a:endParaRPr lang="en-US" dirty="0" smtClean="0"/>
          </a:p>
          <a:p>
            <a:pPr>
              <a:lnSpc>
                <a:spcPct val="170000"/>
              </a:lnSpc>
            </a:pPr>
            <a:r>
              <a:rPr lang="en-US" b="1" u="sng" dirty="0" smtClean="0"/>
              <a:t>Step 7   </a:t>
            </a:r>
            <a:r>
              <a:rPr lang="en-US" dirty="0" smtClean="0"/>
              <a:t>Begin editing!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How to sign up for </a:t>
            </a:r>
            <a:r>
              <a:rPr lang="en-US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editme</a:t>
            </a:r>
            <a:endParaRPr lang="en-US" dirty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</TotalTime>
  <Words>357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   Tutorial #2 Signing up for the various types of wikispaces  </vt:lpstr>
      <vt:lpstr>Topics to Discuss </vt:lpstr>
      <vt:lpstr>How to sign up for a wikispace</vt:lpstr>
      <vt:lpstr>How to sign up for Wetpaint </vt:lpstr>
      <vt:lpstr>How to sign up for PB Wiki</vt:lpstr>
      <vt:lpstr>How to sign up for editme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Diane Bailey</dc:creator>
  <cp:lastModifiedBy>Diane Bailey</cp:lastModifiedBy>
  <cp:revision>8</cp:revision>
  <dcterms:created xsi:type="dcterms:W3CDTF">2009-12-05T18:52:16Z</dcterms:created>
  <dcterms:modified xsi:type="dcterms:W3CDTF">2009-12-05T19:35:38Z</dcterms:modified>
</cp:coreProperties>
</file>