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60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49E5F7-35DB-49A5-89AF-C7112084AA8B}" type="datetimeFigureOut">
              <a:rPr lang="en-US" smtClean="0"/>
              <a:t>12/5/2009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D13AC6-618C-4F2E-A2D4-DBC2EB7C2FF4}"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push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D13AC6-618C-4F2E-A2D4-DBC2EB7C2FF4}"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push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6D13AC6-618C-4F2E-A2D4-DBC2EB7C2FF4}"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push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6D13AC6-618C-4F2E-A2D4-DBC2EB7C2FF4}"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push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49E5F7-35DB-49A5-89AF-C7112084AA8B}" type="datetimeFigureOut">
              <a:rPr lang="en-US" smtClean="0"/>
              <a:t>12/5/2009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6D13AC6-618C-4F2E-A2D4-DBC2EB7C2FF4}" type="slidenum">
              <a:rPr lang="en-US" smtClean="0"/>
              <a:t>‹#›</a:t>
            </a:fld>
            <a:endParaRPr lang="en-US"/>
          </a:p>
        </p:txBody>
      </p:sp>
    </p:spTree>
  </p:cSld>
  <p:clrMapOvr>
    <a:masterClrMapping/>
  </p:clrMapOvr>
  <p:transition spd="slow">
    <p:push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49E5F7-35DB-49A5-89AF-C7112084AA8B}" type="datetimeFigureOut">
              <a:rPr lang="en-US" smtClean="0"/>
              <a:t>12/5/2009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6D13AC6-618C-4F2E-A2D4-DBC2EB7C2FF4}"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push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49E5F7-35DB-49A5-89AF-C7112084AA8B}" type="datetimeFigureOut">
              <a:rPr lang="en-US" smtClean="0"/>
              <a:t>12/5/2009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6D13AC6-618C-4F2E-A2D4-DBC2EB7C2FF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slow">
    <p:push dir="d"/>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martteaching.org/blog/2008/08/50-ways-to-use-wikis-for-a-more-collaborative-and-interactive-classro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jaguaronline.wetpaint.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eachinghacks.com/wiki/index.php?title=Uses_and_Potentials_of_Wikis_in_the_Classro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wikithat.com/wiki_that/2005/10/good_ideas_for_.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teachersfirst.com/content/wiki/wikiideas1.cf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eachersfirst.com/content/wiki/wikiideas2.cf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teachersfirst.com/content/wiki/wikiideas1.cf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teachersfirst.com/content/wiki/wikiideas1.cf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ikisineducation.wetpaint.com/page/guildfordlives.wetpaint.co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littlewoodnatureguide.wetpaint.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coolcatteacher.blogspot.com/2006/08/how-i-use-wikis-what-do-you-do.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aristotle-experiment.wikispaces.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ienceofspectroscopy.info/edit/index.php?title=Using_wiki_in_education#Ways_to_use_Wiki_in_Educat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ik.ed.uiuc.edu/index.php/Wiki_in_a_K-12_classro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cienceofspectroscopy.info/edit/index.php?title=Using_wiki_in_education#Ways_to_use_Wiki_in_Educa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ik.ed.uiuc.edu/index.php/Wiki_in_a_K-12_classro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wikithat.com/wiki_that/2005/10/good_ideas_for_.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terrythetennisball.wikispaces.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ducationalwikis.wikispaces.com/space/showimage/Welcome+to+the+world+of+wikis.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books.editm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danarichardson.pbwiki.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teachinghacks.com/wiki/index.php?title=Wikis#Quick_Ideas_Around_Classroom_Uses_of_Wiki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wikispaces.com/exampl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lassroom20wiki.com/Wiki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0"/>
            <a:ext cx="8686800" cy="1905000"/>
          </a:xfrm>
        </p:spPr>
        <p:style>
          <a:lnRef idx="2">
            <a:schemeClr val="dk1">
              <a:shade val="50000"/>
            </a:schemeClr>
          </a:lnRef>
          <a:fillRef idx="1">
            <a:schemeClr val="dk1"/>
          </a:fillRef>
          <a:effectRef idx="0">
            <a:schemeClr val="dk1"/>
          </a:effectRef>
          <a:fontRef idx="minor">
            <a:schemeClr val="lt1"/>
          </a:fontRef>
        </p:style>
        <p:txBody>
          <a:bodyPr>
            <a:no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r>
              <a:rPr lang="en-US" sz="88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Tutorial # 4</a:t>
            </a: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r>
              <a:rPr lang="en-US" sz="5400" cap="all"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How to use Wikispaces part II</a:t>
            </a: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t/>
            </a:r>
            <a:br>
              <a:rPr lang="en-US" sz="60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rPr>
            </a:br>
            <a:endParaRPr lang="en-US" sz="6000"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gency FB" pitchFamily="34" charset="0"/>
            </a:endParaRPr>
          </a:p>
        </p:txBody>
      </p:sp>
      <p:sp>
        <p:nvSpPr>
          <p:cNvPr id="4" name="Subtitle 3"/>
          <p:cNvSpPr>
            <a:spLocks noGrp="1"/>
          </p:cNvSpPr>
          <p:nvPr>
            <p:ph type="subTitle" idx="1"/>
          </p:nvPr>
        </p:nvSpPr>
        <p:spPr/>
        <p:txBody>
          <a:bodyPr/>
          <a:lstStyle/>
          <a:p>
            <a:r>
              <a:rPr lang="en-US" dirty="0" smtClean="0"/>
              <a:t>Created by Karen Bailey</a:t>
            </a:r>
          </a:p>
          <a:p>
            <a:r>
              <a:rPr lang="en-US" dirty="0" smtClean="0">
                <a:hlinkClick r:id="rId2"/>
              </a:rPr>
              <a:t>Click here to view source</a:t>
            </a:r>
            <a:endParaRPr lang="en-US" dirty="0"/>
          </a:p>
        </p:txBody>
      </p:sp>
    </p:spTree>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Create your own news outlet on a wiki.</a:t>
            </a: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Classroom newspaper</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Highlight students’ exceptional achievements on the wiki.</a:t>
            </a:r>
          </a:p>
          <a:p>
            <a:pPr>
              <a:buNone/>
            </a:pP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Hall of fame</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a:lnSpc>
                <a:spcPct val="150000"/>
              </a:lnSpc>
            </a:pPr>
            <a:r>
              <a:rPr lang="en-US" sz="2400" dirty="0" smtClean="0"/>
              <a:t>Encourage students to draft rules and policies for the classroom.</a:t>
            </a:r>
          </a:p>
          <a:p>
            <a:pPr>
              <a:buNone/>
            </a:pP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Classroom policies</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Get your class to take photos of your school and write about their favorite spots on the wiki, then share it with the rest of your school and your local community.</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dirty="0" smtClean="0"/>
              <a:t> </a:t>
            </a:r>
            <a:r>
              <a:rPr lang="en-US" sz="4400" u="sng" dirty="0" smtClean="0">
                <a:hlinkClick r:id="rId2"/>
              </a:rPr>
              <a:t>School tour</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Ask </a:t>
            </a:r>
            <a:r>
              <a:rPr lang="en-US" sz="2400" dirty="0" smtClean="0"/>
              <a:t>students to bring in their favorite recipes from home, then share them with parents and the rest of the community.</a:t>
            </a:r>
          </a:p>
          <a:p>
            <a:pPr>
              <a:buNone/>
            </a:pP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Recipe book</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Collaborate with a class from another country and share information about your culture, or even a day in the life of a typical student.</a:t>
            </a: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International sharing</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fontScale="92500"/>
          </a:bodyPr>
          <a:lstStyle/>
          <a:p>
            <a:pPr lvl="0">
              <a:lnSpc>
                <a:spcPct val="150000"/>
              </a:lnSpc>
            </a:pPr>
            <a:r>
              <a:rPr lang="en-US" sz="2400" dirty="0" smtClean="0"/>
              <a:t>Document historical buildings, events, and more from our community. You can ask students to perform interviews, and encourage parents and other adults to contribute their knowledge in the wiki.</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Local history</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Ask students to create an FAQ for their community, then pass it on to your next group of students</a:t>
            </a:r>
            <a:r>
              <a:rPr lang="en-US" sz="2400" dirty="0" smtClean="0"/>
              <a:t>.</a:t>
            </a: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Community FAQ</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Have your students collect highlights of plants and animals in your community.</a:t>
            </a:r>
          </a:p>
          <a:p>
            <a:pPr>
              <a:buNone/>
            </a:pPr>
            <a:endParaRPr lang="en-US" dirty="0"/>
          </a:p>
        </p:txBody>
      </p:sp>
      <p:sp>
        <p:nvSpPr>
          <p:cNvPr id="2" name="Title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400"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en-US" sz="4400" u="sng" dirty="0" smtClean="0">
                <a:hlinkClick r:id="rId2"/>
              </a:rPr>
              <a:t>Community nature guide</a:t>
            </a:r>
            <a:endPar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slow">
    <p:push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Let parents log in to the wiki to see what their children have accomplished.</a:t>
            </a:r>
            <a:endParaRPr lang="en-US" dirty="0"/>
          </a:p>
        </p:txBody>
      </p:sp>
      <p:sp>
        <p:nvSpPr>
          <p:cNvPr id="2" name="Title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400"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Share </a:t>
            </a:r>
            <a:r>
              <a:rPr lang="en-US" sz="4400"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achievements</a:t>
            </a:r>
            <a:endPar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slow">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514600"/>
            <a:ext cx="8229600" cy="1524000"/>
          </a:xfrm>
        </p:spPr>
        <p:txBody>
          <a:bodyPr/>
          <a:lstStyle/>
          <a:p>
            <a:pPr>
              <a:lnSpc>
                <a:spcPct val="150000"/>
              </a:lnSpc>
            </a:pPr>
            <a:r>
              <a:rPr lang="en-US" sz="2800" dirty="0" smtClean="0"/>
              <a:t>Learn 25 </a:t>
            </a:r>
            <a:r>
              <a:rPr lang="en-US" sz="2800" dirty="0" smtClean="0">
                <a:solidFill>
                  <a:srgbClr val="FFFF00"/>
                </a:solidFill>
              </a:rPr>
              <a:t>MORE</a:t>
            </a:r>
            <a:r>
              <a:rPr lang="en-US" sz="2800" dirty="0" smtClean="0"/>
              <a:t> new ways to use Wikispaces in your classroom!</a:t>
            </a:r>
          </a:p>
          <a:p>
            <a:pPr>
              <a:lnSpc>
                <a:spcPct val="150000"/>
              </a:lnSpc>
            </a:pPr>
            <a:endParaRPr lang="en-US" dirty="0"/>
          </a:p>
        </p:txBody>
      </p:sp>
      <p:sp>
        <p:nvSpPr>
          <p:cNvPr id="2" name="Title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Main Goal</a:t>
            </a:r>
            <a: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en-US"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026" name="Picture 2" descr="C:\Users\Diane Bailey\AppData\Local\Microsoft\Windows\Temporary Internet Files\Content.IE5\MEE2BFA7\MCj02380440000[1].wmf"/>
          <p:cNvPicPr>
            <a:picLocks noChangeAspect="1" noChangeArrowheads="1"/>
          </p:cNvPicPr>
          <p:nvPr/>
        </p:nvPicPr>
        <p:blipFill>
          <a:blip r:embed="rId2" cstate="print"/>
          <a:srcRect/>
          <a:stretch>
            <a:fillRect/>
          </a:stretch>
        </p:blipFill>
        <p:spPr bwMode="auto">
          <a:xfrm>
            <a:off x="4953000" y="3581400"/>
            <a:ext cx="2895600" cy="2457594"/>
          </a:xfrm>
          <a:prstGeom prst="rect">
            <a:avLst/>
          </a:prstGeom>
          <a:noFill/>
        </p:spPr>
      </p:pic>
    </p:spTree>
  </p:cSld>
  <p:clrMapOvr>
    <a:masterClrMapping/>
  </p:clrMapOvr>
  <p:transition spd="slow">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With a strong classroom wiki, you should have a wealth of information available, so much so that students can leave their books at school and access information online.</a:t>
            </a:r>
            <a:endParaRPr lang="en-US" dirty="0"/>
          </a:p>
        </p:txBody>
      </p:sp>
      <p:sp>
        <p:nvSpPr>
          <p:cNvPr id="2" name="Title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Let your students leave their books at school</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Any time a student creates anything online, ask them to link to it or upload it to the wiki so that everyone can use it.</a:t>
            </a: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Use wikis as a hub</a:t>
            </a:r>
            <a:r>
              <a:rPr lang="en-US" sz="4400" dirty="0" smtClean="0"/>
              <a:t>:</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Using a wiki platform, students don’t have to worry about web design, so they can focus on content instead.</a:t>
            </a:r>
            <a:endParaRPr lang="en-US" dirty="0"/>
          </a:p>
        </p:txBody>
      </p:sp>
      <p:sp>
        <p:nvSpPr>
          <p:cNvPr id="2" name="Title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Make website creation easier for </a:t>
            </a:r>
            <a:r>
              <a:rPr lang="en-US" sz="4400" u="sng" dirty="0" smtClean="0">
                <a:hlinkClick r:id="rId2"/>
              </a:rPr>
              <a:t>students</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Save links, documents, and quotes related to units or your classroom as a whole.</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dirty="0" smtClean="0"/>
              <a:t> </a:t>
            </a:r>
            <a:r>
              <a:rPr lang="en-US" sz="4400" u="sng" dirty="0" smtClean="0">
                <a:hlinkClick r:id="rId2"/>
              </a:rPr>
              <a:t>Organization</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If you ask students to put their research on wikis, you can check in on their progress to make sure they’re on the right path.</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Track assignments</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Work with other teachers to create lesson plans and track students’ success.</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Teacher collaboration</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Let students see the back and forth that exists in legislation by creating their own and attempting to pass it.</a:t>
            </a:r>
            <a:endParaRPr lang="en-US" dirty="0"/>
          </a:p>
        </p:txBody>
      </p:sp>
      <p:sp>
        <p:nvSpPr>
          <p:cNvPr id="2" name="Title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dirty="0" smtClean="0"/>
              <a:t> </a:t>
            </a:r>
            <a:r>
              <a:rPr lang="en-US" sz="4400" u="sng" dirty="0" smtClean="0">
                <a:hlinkClick r:id="rId2"/>
              </a:rPr>
              <a:t>Create and pass a legislative bill</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Start a creative writing unit, and get your students to write a short story together, each writing a small amount of the story.</a:t>
            </a:r>
          </a:p>
          <a:p>
            <a:pPr>
              <a:buNone/>
            </a:pP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dirty="0" smtClean="0"/>
              <a:t> </a:t>
            </a:r>
            <a:r>
              <a:rPr lang="en-US" sz="4400" u="sng" dirty="0" smtClean="0">
                <a:hlinkClick r:id="rId2"/>
              </a:rPr>
              <a:t>Multi-author story</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A twist on the multi-author story could be a choose your own adventure story, where each student branches out into a different path.</a:t>
            </a:r>
            <a:endParaRPr lang="en-US" dirty="0"/>
          </a:p>
        </p:txBody>
      </p:sp>
      <p:sp>
        <p:nvSpPr>
          <p:cNvPr id="2" name="Title 1"/>
          <p:cNvSpPr>
            <a:spLocks noGrp="1"/>
          </p:cNvSpPr>
          <p:nvPr>
            <p:ph type="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dirty="0" smtClean="0"/>
              <a:t> </a:t>
            </a:r>
            <a:r>
              <a:rPr lang="en-US" sz="4400" u="sng" dirty="0" smtClean="0">
                <a:hlinkClick r:id="rId2"/>
              </a:rPr>
              <a:t>Choose your own adventure story</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lnSpc>
                <a:spcPct val="150000"/>
              </a:lnSpc>
            </a:pPr>
            <a:r>
              <a:rPr lang="en-US" sz="2400" dirty="0" smtClean="0"/>
              <a:t>Post articles for different movies, books, and TV shows, encouraging students to share what they though about them.</a:t>
            </a:r>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000" u="sng" dirty="0" smtClean="0">
                <a:hlinkClick r:id="rId2"/>
              </a:rPr>
              <a:t>Share reviews</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Host a book club on your wiki where students are required to read the same book, then discuss it on the wiki.</a:t>
            </a:r>
            <a:endParaRPr lang="en-US" dirty="0"/>
          </a:p>
          <a:p>
            <a:endParaRPr lang="en-US" dirty="0"/>
          </a:p>
        </p:txBody>
      </p:sp>
      <p:sp>
        <p:nvSpPr>
          <p:cNvPr id="2" name="Title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400" u="sng" dirty="0" smtClean="0">
                <a:hlinkClick r:id="rId2"/>
              </a:rPr>
              <a:t>Literature circles</a:t>
            </a:r>
            <a:endPar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slow">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Make it a class project to create an FAQ for your classroom that will help new students and those that will come in years later.</a:t>
            </a:r>
          </a:p>
          <a:p>
            <a:pPr>
              <a:buNone/>
            </a:pP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lvl="0"/>
            <a:r>
              <a:rPr lang="en-US" sz="4400" u="sng" dirty="0" smtClean="0">
                <a:hlinkClick r:id="rId2"/>
              </a:rPr>
              <a:t>Classroom FAQ</a:t>
            </a:r>
            <a:endParaRPr lang="en-US" sz="4400" dirty="0"/>
          </a:p>
        </p:txBody>
      </p:sp>
    </p:spTree>
  </p:cSld>
  <p:clrMapOvr>
    <a:masterClrMapping/>
  </p:clrMapOvr>
  <p:transition spd="slow">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Share news, photos, and current achievements in your classroom on a wiki page.</a:t>
            </a:r>
            <a:endParaRPr lang="en-US" dirty="0"/>
          </a:p>
          <a:p>
            <a:endParaRPr lang="en-US" dirty="0"/>
          </a:p>
        </p:txBody>
      </p:sp>
      <p:sp>
        <p:nvSpPr>
          <p:cNvPr id="2" name="Title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400" u="sng" dirty="0" smtClean="0">
                <a:hlinkClick r:id="rId2"/>
              </a:rPr>
              <a:t>Classroom scrapbook</a:t>
            </a:r>
            <a:endPar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slow">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2328672"/>
          </a:xfrm>
        </p:spPr>
        <p:txBody>
          <a:bodyPr>
            <a:normAutofit/>
          </a:bodyPr>
          <a:lstStyle/>
          <a:p>
            <a:pPr lvl="0"/>
            <a:r>
              <a:rPr lang="en-US" sz="2400" dirty="0" smtClean="0"/>
              <a:t>Create a calendar on the wiki and encourage students to add their own personally important dates.</a:t>
            </a:r>
            <a:endParaRPr lang="en-US" dirty="0"/>
          </a:p>
          <a:p>
            <a:endParaRPr lang="en-US" dirty="0"/>
          </a:p>
        </p:txBody>
      </p:sp>
      <p:sp>
        <p:nvSpPr>
          <p:cNvPr id="2" name="Title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4400" u="sng" dirty="0" smtClean="0">
                <a:hlinkClick r:id="rId2"/>
              </a:rPr>
              <a:t>Calendar</a:t>
            </a:r>
            <a:endParaRPr lang="en-US"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push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84</TotalTime>
  <Words>608</Words>
  <Application>Microsoft Office PowerPoint</Application>
  <PresentationFormat>On-screen Show (4:3)</PresentationFormat>
  <Paragraphs>53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   Tutorial # 4 How to use Wikispaces part II  </vt:lpstr>
      <vt:lpstr>Main Goal </vt:lpstr>
      <vt:lpstr> Multi-author story</vt:lpstr>
      <vt:lpstr> Choose your own adventure story</vt:lpstr>
      <vt:lpstr>Share reviews</vt:lpstr>
      <vt:lpstr>Literature circles</vt:lpstr>
      <vt:lpstr>Classroom FAQ</vt:lpstr>
      <vt:lpstr>Classroom scrapbook</vt:lpstr>
      <vt:lpstr>Calendar</vt:lpstr>
      <vt:lpstr>Classroom newspaper</vt:lpstr>
      <vt:lpstr>Hall of fame</vt:lpstr>
      <vt:lpstr>Classroom policies</vt:lpstr>
      <vt:lpstr> School tour</vt:lpstr>
      <vt:lpstr>Recipe book</vt:lpstr>
      <vt:lpstr>International sharing</vt:lpstr>
      <vt:lpstr>Local history</vt:lpstr>
      <vt:lpstr>Community FAQ</vt:lpstr>
      <vt:lpstr> Community nature guide</vt:lpstr>
      <vt:lpstr> Share achievements</vt:lpstr>
      <vt:lpstr>Let your students leave their books at school</vt:lpstr>
      <vt:lpstr>Use wikis as a hub:</vt:lpstr>
      <vt:lpstr>Make website creation easier for students</vt:lpstr>
      <vt:lpstr> Organization</vt:lpstr>
      <vt:lpstr>Track assignments</vt:lpstr>
      <vt:lpstr>Teacher collaboration</vt:lpstr>
      <vt:lpstr> Create and pass a legislative bill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Diane Bailey</dc:creator>
  <cp:lastModifiedBy>Diane Bailey</cp:lastModifiedBy>
  <cp:revision>14</cp:revision>
  <dcterms:created xsi:type="dcterms:W3CDTF">2009-12-05T18:52:16Z</dcterms:created>
  <dcterms:modified xsi:type="dcterms:W3CDTF">2009-12-05T20:16:45Z</dcterms:modified>
</cp:coreProperties>
</file>